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8" r:id="rId2"/>
  </p:sldIdLst>
  <p:sldSz cx="48772763" cy="2743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022"/>
    <p:restoredTop sz="96702" autoAdjust="0"/>
  </p:normalViewPr>
  <p:slideViewPr>
    <p:cSldViewPr snapToGrid="0" snapToObjects="1">
      <p:cViewPr varScale="1">
        <p:scale>
          <a:sx n="30" d="100"/>
          <a:sy n="30" d="100"/>
        </p:scale>
        <p:origin x="1000"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bg>
      <p:bgPr>
        <a:solidFill>
          <a:schemeClr val="bg1">
            <a:lumMod val="85000"/>
          </a:schemeClr>
        </a:solidFill>
        <a:effectLst/>
      </p:bgPr>
    </p:bg>
    <p:spTree>
      <p:nvGrpSpPr>
        <p:cNvPr id="1" name=""/>
        <p:cNvGrpSpPr/>
        <p:nvPr/>
      </p:nvGrpSpPr>
      <p:grpSpPr>
        <a:xfrm>
          <a:off x="0" y="0"/>
          <a:ext cx="0" cy="0"/>
          <a:chOff x="0" y="0"/>
          <a:chExt cx="0" cy="0"/>
        </a:xfrm>
      </p:grpSpPr>
      <p:pic>
        <p:nvPicPr>
          <p:cNvPr id="1038" name="Picture 14">
            <a:extLst>
              <a:ext uri="{FF2B5EF4-FFF2-40B4-BE49-F238E27FC236}">
                <a16:creationId xmlns:a16="http://schemas.microsoft.com/office/drawing/2014/main" id="{F810EED4-F377-C541-A482-48167FEA5887}"/>
              </a:ext>
            </a:extLst>
          </p:cNvPr>
          <p:cNvPicPr>
            <a:picLocks noChangeAspect="1" noChangeArrowheads="1"/>
          </p:cNvPicPr>
          <p:nvPr userDrawn="1"/>
        </p:nvPicPr>
        <p:blipFill>
          <a:blip r:embed="rId2">
            <a:alphaModFix amt="64000"/>
            <a:extLst>
              <a:ext uri="{28A0092B-C50C-407E-A947-70E740481C1C}">
                <a14:useLocalDpi xmlns:a14="http://schemas.microsoft.com/office/drawing/2010/main" val="0"/>
              </a:ext>
            </a:extLst>
          </a:blip>
          <a:srcRect/>
          <a:stretch>
            <a:fillRect/>
          </a:stretch>
        </p:blipFill>
        <p:spPr bwMode="auto">
          <a:xfrm>
            <a:off x="0" y="-2706921"/>
            <a:ext cx="48819170" cy="27705952"/>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 descr="ICEP2021">
            <a:extLst>
              <a:ext uri="{FF2B5EF4-FFF2-40B4-BE49-F238E27FC236}">
                <a16:creationId xmlns:a16="http://schemas.microsoft.com/office/drawing/2014/main" id="{7473E8B0-046D-FD47-A210-9B6A58239EDC}"/>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21645" y="25055192"/>
            <a:ext cx="9144000" cy="2362200"/>
          </a:xfrm>
          <a:prstGeom prst="rect">
            <a:avLst/>
          </a:prstGeom>
          <a:noFill/>
          <a:extLst>
            <a:ext uri="{909E8E84-426E-40DD-AFC4-6F175D3DCCD1}">
              <a14:hiddenFill xmlns:a14="http://schemas.microsoft.com/office/drawing/2010/main">
                <a:solidFill>
                  <a:srgbClr val="FFFFFF"/>
                </a:solidFill>
              </a14:hiddenFill>
            </a:ext>
          </a:extLst>
        </p:spPr>
      </p:pic>
      <p:sp>
        <p:nvSpPr>
          <p:cNvPr id="27" name="正方形/長方形 26">
            <a:extLst>
              <a:ext uri="{FF2B5EF4-FFF2-40B4-BE49-F238E27FC236}">
                <a16:creationId xmlns:a16="http://schemas.microsoft.com/office/drawing/2014/main" id="{27C8D158-D9AC-094C-BEAD-AD90A88DD7D7}"/>
              </a:ext>
            </a:extLst>
          </p:cNvPr>
          <p:cNvSpPr/>
          <p:nvPr userDrawn="1"/>
        </p:nvSpPr>
        <p:spPr>
          <a:xfrm>
            <a:off x="1219199" y="1296430"/>
            <a:ext cx="46721487" cy="23747970"/>
          </a:xfrm>
          <a:prstGeom prst="rect">
            <a:avLst/>
          </a:prstGeom>
          <a:solidFill>
            <a:schemeClr val="bg1">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0" indent="-857250">
              <a:buFont typeface="Wingdings" pitchFamily="2" charset="2"/>
              <a:buChar char="p"/>
            </a:pPr>
            <a:r>
              <a:rPr kumimoji="1" lang="en-US" altLang="ja-JP" sz="6000" dirty="0">
                <a:solidFill>
                  <a:schemeClr val="tx1"/>
                </a:solidFill>
                <a:latin typeface="Arial" panose="020B0604020202020204" pitchFamily="34" charset="0"/>
                <a:cs typeface="Arial" panose="020B0604020202020204" pitchFamily="34" charset="0"/>
              </a:rPr>
              <a:t>Poster should fit with wide screen, which is </a:t>
            </a:r>
            <a:r>
              <a:rPr kumimoji="1" lang="en-US" altLang="ja-JP" sz="6000" b="1" u="sng" dirty="0">
                <a:solidFill>
                  <a:schemeClr val="tx1"/>
                </a:solidFill>
                <a:latin typeface="Arial" panose="020B0604020202020204" pitchFamily="34" charset="0"/>
                <a:cs typeface="Arial" panose="020B0604020202020204" pitchFamily="34" charset="0"/>
              </a:rPr>
              <a:t>135.48 cm x 76.2 cm</a:t>
            </a:r>
            <a:r>
              <a:rPr kumimoji="1" lang="en-US" altLang="ja-JP" sz="6000" dirty="0">
                <a:solidFill>
                  <a:schemeClr val="tx1"/>
                </a:solidFill>
                <a:latin typeface="Arial" panose="020B0604020202020204" pitchFamily="34" charset="0"/>
                <a:cs typeface="Arial" panose="020B0604020202020204" pitchFamily="34" charset="0"/>
              </a:rPr>
              <a:t>.</a:t>
            </a:r>
          </a:p>
          <a:p>
            <a:pPr marL="857250" indent="-857250">
              <a:buFont typeface="Wingdings" pitchFamily="2" charset="2"/>
              <a:buChar char="p"/>
            </a:pPr>
            <a:r>
              <a:rPr kumimoji="1" lang="en-US" altLang="ja-JP" sz="6000" b="1" u="sng" dirty="0">
                <a:solidFill>
                  <a:schemeClr val="tx1"/>
                </a:solidFill>
                <a:latin typeface="Arial" panose="020B0604020202020204" pitchFamily="34" charset="0"/>
                <a:cs typeface="Arial" panose="020B0604020202020204" pitchFamily="34" charset="0"/>
              </a:rPr>
              <a:t>Please keep all the contents fit within this frame</a:t>
            </a:r>
            <a:r>
              <a:rPr kumimoji="1" lang="en-US" altLang="ja-JP" sz="6000" dirty="0">
                <a:solidFill>
                  <a:schemeClr val="tx1"/>
                </a:solidFill>
                <a:latin typeface="Arial" panose="020B0604020202020204" pitchFamily="34" charset="0"/>
                <a:cs typeface="Arial" panose="020B0604020202020204" pitchFamily="34" charset="0"/>
              </a:rPr>
              <a:t>.  Outside of this frame may be covered with ZOOM menu and not be displayed correctly.</a:t>
            </a:r>
          </a:p>
          <a:p>
            <a:pPr marL="857250" indent="-857250">
              <a:buFont typeface="Wingdings" pitchFamily="2" charset="2"/>
              <a:buChar char="p"/>
            </a:pPr>
            <a:r>
              <a:rPr kumimoji="1" lang="en-US" altLang="ja-JP" sz="6000" dirty="0">
                <a:solidFill>
                  <a:schemeClr val="tx1"/>
                </a:solidFill>
                <a:latin typeface="Arial" panose="020B0604020202020204" pitchFamily="34" charset="0"/>
                <a:cs typeface="Arial" panose="020B0604020202020204" pitchFamily="34" charset="0"/>
              </a:rPr>
              <a:t>You can erase this frame if you want.  Go to pulldown, click “master” -&gt; “slide master” to erase.</a:t>
            </a:r>
          </a:p>
          <a:p>
            <a:pPr marL="857250" indent="-857250">
              <a:buFont typeface="Wingdings" pitchFamily="2" charset="2"/>
              <a:buChar char="p"/>
            </a:pPr>
            <a:r>
              <a:rPr kumimoji="1" lang="en-US" altLang="ja-JP" sz="6000" dirty="0">
                <a:solidFill>
                  <a:schemeClr val="tx1"/>
                </a:solidFill>
                <a:latin typeface="Arial" panose="020B0604020202020204" pitchFamily="34" charset="0"/>
                <a:cs typeface="Arial" panose="020B0604020202020204" pitchFamily="34" charset="0"/>
              </a:rPr>
              <a:t>Use clear and visible letter font and size.  Arial is preferred (this is Arial 60 </a:t>
            </a:r>
            <a:r>
              <a:rPr kumimoji="1" lang="en-US" altLang="ja-JP" sz="6000" dirty="0" err="1">
                <a:solidFill>
                  <a:schemeClr val="tx1"/>
                </a:solidFill>
                <a:latin typeface="Arial" panose="020B0604020202020204" pitchFamily="34" charset="0"/>
                <a:cs typeface="Arial" panose="020B0604020202020204" pitchFamily="34" charset="0"/>
              </a:rPr>
              <a:t>pt</a:t>
            </a:r>
            <a:r>
              <a:rPr kumimoji="1" lang="en-US" altLang="ja-JP" sz="6000" dirty="0">
                <a:solidFill>
                  <a:schemeClr val="tx1"/>
                </a:solidFill>
                <a:latin typeface="Arial" panose="020B0604020202020204" pitchFamily="34" charset="0"/>
                <a:cs typeface="Arial" panose="020B0604020202020204" pitchFamily="34" charset="0"/>
              </a:rPr>
              <a:t>). </a:t>
            </a:r>
          </a:p>
          <a:p>
            <a:pPr marL="857250" indent="-857250">
              <a:buFont typeface="Wingdings" pitchFamily="2" charset="2"/>
              <a:buChar char="p"/>
            </a:pPr>
            <a:r>
              <a:rPr kumimoji="1" lang="en-US" altLang="ja-JP" sz="6000" b="1" u="sng" dirty="0">
                <a:solidFill>
                  <a:schemeClr val="tx1"/>
                </a:solidFill>
                <a:latin typeface="Arial" panose="020B0604020202020204" pitchFamily="34" charset="0"/>
                <a:cs typeface="Arial" panose="020B0604020202020204" pitchFamily="34" charset="0"/>
              </a:rPr>
              <a:t>The following sections MUST be provided</a:t>
            </a:r>
            <a:r>
              <a:rPr kumimoji="1" lang="en-US" altLang="ja-JP" sz="6000" dirty="0">
                <a:solidFill>
                  <a:schemeClr val="tx1"/>
                </a:solidFill>
                <a:latin typeface="Arial" panose="020B0604020202020204" pitchFamily="34" charset="0"/>
                <a:cs typeface="Arial" panose="020B0604020202020204" pitchFamily="34" charset="0"/>
              </a:rPr>
              <a:t> in the poster: Paper title, Authors names and affiliations, Introduction, Purpose, Experimental, Results and discussion, and Conclusion.  Add Acknowledgement if there is.  The layout is up to the authors upon necessary sections are shown .</a:t>
            </a:r>
          </a:p>
          <a:p>
            <a:pPr marL="857250" indent="-857250">
              <a:buFont typeface="Wingdings" pitchFamily="2" charset="2"/>
              <a:buChar char="p"/>
            </a:pPr>
            <a:r>
              <a:rPr kumimoji="1" lang="en-US" altLang="ja-JP" sz="6000" dirty="0">
                <a:solidFill>
                  <a:schemeClr val="tx1"/>
                </a:solidFill>
                <a:latin typeface="Arial" panose="020B0604020202020204" pitchFamily="34" charset="0"/>
                <a:cs typeface="Arial" panose="020B0604020202020204" pitchFamily="34" charset="0"/>
              </a:rPr>
              <a:t>Short (abstract) presentation, which is </a:t>
            </a:r>
            <a:r>
              <a:rPr kumimoji="1" lang="en-US" altLang="ja-JP" sz="6000" b="1" u="sng" dirty="0">
                <a:solidFill>
                  <a:schemeClr val="tx1"/>
                </a:solidFill>
                <a:latin typeface="Arial" panose="020B0604020202020204" pitchFamily="34" charset="0"/>
                <a:cs typeface="Arial" panose="020B0604020202020204" pitchFamily="34" charset="0"/>
              </a:rPr>
              <a:t>for 1 min</a:t>
            </a:r>
            <a:r>
              <a:rPr kumimoji="1" lang="en-US" altLang="ja-JP" sz="6000" dirty="0">
                <a:solidFill>
                  <a:schemeClr val="tx1"/>
                </a:solidFill>
                <a:latin typeface="Arial" panose="020B0604020202020204" pitchFamily="34" charset="0"/>
                <a:cs typeface="Arial" panose="020B0604020202020204" pitchFamily="34" charset="0"/>
              </a:rPr>
              <a:t>,  should be carried out </a:t>
            </a:r>
            <a:r>
              <a:rPr kumimoji="1" lang="en-US" altLang="ja-JP" sz="6000" b="1" u="sng" dirty="0">
                <a:solidFill>
                  <a:schemeClr val="tx1"/>
                </a:solidFill>
                <a:latin typeface="Arial" panose="020B0604020202020204" pitchFamily="34" charset="0"/>
                <a:cs typeface="Arial" panose="020B0604020202020204" pitchFamily="34" charset="0"/>
              </a:rPr>
              <a:t>using your poster</a:t>
            </a:r>
            <a:r>
              <a:rPr kumimoji="1" lang="en-US" altLang="ja-JP" sz="6000" dirty="0">
                <a:solidFill>
                  <a:schemeClr val="tx1"/>
                </a:solidFill>
                <a:latin typeface="Arial" panose="020B0604020202020204" pitchFamily="34" charset="0"/>
                <a:cs typeface="Arial" panose="020B0604020202020204" pitchFamily="34" charset="0"/>
              </a:rPr>
              <a:t>.  You can change the magnification and move the poster during the presentation, when you want highlight specific contents.</a:t>
            </a:r>
            <a:endParaRPr kumimoji="1" lang="ja-JP" altLang="en-US" sz="60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486261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313CC93-3698-5A4D-8E23-D7756F24C43A}" type="datetimeFigureOut">
              <a:rPr kumimoji="1" lang="ja-JP" altLang="en-US" smtClean="0"/>
              <a:t>2021/3/29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5BBA426-B68B-264F-8076-0DF871565C85}" type="slidenum">
              <a:rPr kumimoji="1" lang="ja-JP" altLang="en-US" smtClean="0"/>
              <a:t>‹#›</a:t>
            </a:fld>
            <a:endParaRPr kumimoji="1" lang="ja-JP" altLang="en-US"/>
          </a:p>
        </p:txBody>
      </p:sp>
    </p:spTree>
    <p:extLst>
      <p:ext uri="{BB962C8B-B14F-4D97-AF65-F5344CB8AC3E}">
        <p14:creationId xmlns:p14="http://schemas.microsoft.com/office/powerpoint/2010/main" val="543092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4903009" y="1460500"/>
            <a:ext cx="10516627" cy="23247352"/>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3353127" y="1460500"/>
            <a:ext cx="30940222" cy="2324735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313CC93-3698-5A4D-8E23-D7756F24C43A}" type="datetimeFigureOut">
              <a:rPr kumimoji="1" lang="ja-JP" altLang="en-US" smtClean="0"/>
              <a:t>2021/3/29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5BBA426-B68B-264F-8076-0DF871565C85}" type="slidenum">
              <a:rPr kumimoji="1" lang="ja-JP" altLang="en-US" smtClean="0"/>
              <a:t>‹#›</a:t>
            </a:fld>
            <a:endParaRPr kumimoji="1" lang="ja-JP" altLang="en-US"/>
          </a:p>
        </p:txBody>
      </p:sp>
    </p:spTree>
    <p:extLst>
      <p:ext uri="{BB962C8B-B14F-4D97-AF65-F5344CB8AC3E}">
        <p14:creationId xmlns:p14="http://schemas.microsoft.com/office/powerpoint/2010/main" val="1850087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313CC93-3698-5A4D-8E23-D7756F24C43A}" type="datetimeFigureOut">
              <a:rPr kumimoji="1" lang="ja-JP" altLang="en-US" smtClean="0"/>
              <a:t>2021/3/29</a:t>
            </a:fld>
            <a:endParaRPr kumimoji="1" lang="ja-JP" altLang="en-US"/>
          </a:p>
        </p:txBody>
      </p:sp>
      <p:sp>
        <p:nvSpPr>
          <p:cNvPr id="6" name="Slide Number Placeholder 5"/>
          <p:cNvSpPr>
            <a:spLocks noGrp="1"/>
          </p:cNvSpPr>
          <p:nvPr>
            <p:ph type="sldNum" sz="quarter" idx="12"/>
          </p:nvPr>
        </p:nvSpPr>
        <p:spPr/>
        <p:txBody>
          <a:bodyPr/>
          <a:lstStyle/>
          <a:p>
            <a:fld id="{85BBA426-B68B-264F-8076-0DF871565C85}" type="slidenum">
              <a:rPr kumimoji="1" lang="ja-JP" altLang="en-US" smtClean="0"/>
              <a:t>‹#›</a:t>
            </a:fld>
            <a:endParaRPr kumimoji="1" lang="ja-JP" altLang="en-US"/>
          </a:p>
        </p:txBody>
      </p:sp>
    </p:spTree>
    <p:extLst>
      <p:ext uri="{BB962C8B-B14F-4D97-AF65-F5344CB8AC3E}">
        <p14:creationId xmlns:p14="http://schemas.microsoft.com/office/powerpoint/2010/main" val="1894426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3327725" y="6838954"/>
            <a:ext cx="42066508" cy="11410948"/>
          </a:xfrm>
        </p:spPr>
        <p:txBody>
          <a:bodyPr anchor="b"/>
          <a:lstStyle>
            <a:lvl1pPr>
              <a:defRPr sz="24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3327725" y="18357854"/>
            <a:ext cx="42066508" cy="6000748"/>
          </a:xfrm>
        </p:spPr>
        <p:txBody>
          <a:bodyPr/>
          <a:lstStyle>
            <a:lvl1pPr marL="0" indent="0">
              <a:buNone/>
              <a:defRPr sz="9600">
                <a:solidFill>
                  <a:schemeClr val="tx1">
                    <a:tint val="75000"/>
                  </a:schemeClr>
                </a:solidFill>
              </a:defRPr>
            </a:lvl1pPr>
            <a:lvl2pPr marL="1828800" indent="0">
              <a:buNone/>
              <a:defRPr sz="8000">
                <a:solidFill>
                  <a:schemeClr val="tx1">
                    <a:tint val="75000"/>
                  </a:schemeClr>
                </a:solidFill>
              </a:defRPr>
            </a:lvl2pPr>
            <a:lvl3pPr marL="3657600" indent="0">
              <a:buNone/>
              <a:defRPr sz="7200">
                <a:solidFill>
                  <a:schemeClr val="tx1">
                    <a:tint val="75000"/>
                  </a:schemeClr>
                </a:solidFill>
              </a:defRPr>
            </a:lvl3pPr>
            <a:lvl4pPr marL="5486400" indent="0">
              <a:buNone/>
              <a:defRPr sz="6400">
                <a:solidFill>
                  <a:schemeClr val="tx1">
                    <a:tint val="75000"/>
                  </a:schemeClr>
                </a:solidFill>
              </a:defRPr>
            </a:lvl4pPr>
            <a:lvl5pPr marL="7315200" indent="0">
              <a:buNone/>
              <a:defRPr sz="6400">
                <a:solidFill>
                  <a:schemeClr val="tx1">
                    <a:tint val="75000"/>
                  </a:schemeClr>
                </a:solidFill>
              </a:defRPr>
            </a:lvl5pPr>
            <a:lvl6pPr marL="9144000" indent="0">
              <a:buNone/>
              <a:defRPr sz="6400">
                <a:solidFill>
                  <a:schemeClr val="tx1">
                    <a:tint val="75000"/>
                  </a:schemeClr>
                </a:solidFill>
              </a:defRPr>
            </a:lvl6pPr>
            <a:lvl7pPr marL="10972800" indent="0">
              <a:buNone/>
              <a:defRPr sz="6400">
                <a:solidFill>
                  <a:schemeClr val="tx1">
                    <a:tint val="75000"/>
                  </a:schemeClr>
                </a:solidFill>
              </a:defRPr>
            </a:lvl7pPr>
            <a:lvl8pPr marL="12801600" indent="0">
              <a:buNone/>
              <a:defRPr sz="6400">
                <a:solidFill>
                  <a:schemeClr val="tx1">
                    <a:tint val="75000"/>
                  </a:schemeClr>
                </a:solidFill>
              </a:defRPr>
            </a:lvl8pPr>
            <a:lvl9pPr marL="14630400" indent="0">
              <a:buNone/>
              <a:defRPr sz="6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313CC93-3698-5A4D-8E23-D7756F24C43A}" type="datetimeFigureOut">
              <a:rPr kumimoji="1" lang="ja-JP" altLang="en-US" smtClean="0"/>
              <a:t>2021/3/29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5BBA426-B68B-264F-8076-0DF871565C85}" type="slidenum">
              <a:rPr kumimoji="1" lang="ja-JP" altLang="en-US" smtClean="0"/>
              <a:t>‹#›</a:t>
            </a:fld>
            <a:endParaRPr kumimoji="1" lang="ja-JP" altLang="en-US"/>
          </a:p>
        </p:txBody>
      </p:sp>
    </p:spTree>
    <p:extLst>
      <p:ext uri="{BB962C8B-B14F-4D97-AF65-F5344CB8AC3E}">
        <p14:creationId xmlns:p14="http://schemas.microsoft.com/office/powerpoint/2010/main" val="1777007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3353128" y="7302500"/>
            <a:ext cx="20728424" cy="174053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24691211" y="7302500"/>
            <a:ext cx="20728424" cy="174053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313CC93-3698-5A4D-8E23-D7756F24C43A}" type="datetimeFigureOut">
              <a:rPr kumimoji="1" lang="ja-JP" altLang="en-US" smtClean="0"/>
              <a:t>2021/3/29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5BBA426-B68B-264F-8076-0DF871565C85}" type="slidenum">
              <a:rPr kumimoji="1" lang="ja-JP" altLang="en-US" smtClean="0"/>
              <a:t>‹#›</a:t>
            </a:fld>
            <a:endParaRPr kumimoji="1" lang="ja-JP" altLang="en-US"/>
          </a:p>
        </p:txBody>
      </p:sp>
    </p:spTree>
    <p:extLst>
      <p:ext uri="{BB962C8B-B14F-4D97-AF65-F5344CB8AC3E}">
        <p14:creationId xmlns:p14="http://schemas.microsoft.com/office/powerpoint/2010/main" val="376841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3359480" y="1460502"/>
            <a:ext cx="42066508" cy="530225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3359482" y="6724652"/>
            <a:ext cx="20633163" cy="3295648"/>
          </a:xfrm>
        </p:spPr>
        <p:txBody>
          <a:bodyPr anchor="b"/>
          <a:lstStyle>
            <a:lvl1pPr marL="0" indent="0">
              <a:buNone/>
              <a:defRPr sz="9600" b="1"/>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ja-JP" altLang="en-US"/>
              <a:t>マスター テキストの書式設定</a:t>
            </a:r>
          </a:p>
        </p:txBody>
      </p:sp>
      <p:sp>
        <p:nvSpPr>
          <p:cNvPr id="4" name="Content Placeholder 3"/>
          <p:cNvSpPr>
            <a:spLocks noGrp="1"/>
          </p:cNvSpPr>
          <p:nvPr>
            <p:ph sz="half" idx="2"/>
          </p:nvPr>
        </p:nvSpPr>
        <p:spPr>
          <a:xfrm>
            <a:off x="3359482" y="10020300"/>
            <a:ext cx="20633163" cy="147383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24691211" y="6724652"/>
            <a:ext cx="20734777" cy="3295648"/>
          </a:xfrm>
        </p:spPr>
        <p:txBody>
          <a:bodyPr anchor="b"/>
          <a:lstStyle>
            <a:lvl1pPr marL="0" indent="0">
              <a:buNone/>
              <a:defRPr sz="9600" b="1"/>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ja-JP" altLang="en-US"/>
              <a:t>マスター テキストの書式設定</a:t>
            </a:r>
          </a:p>
        </p:txBody>
      </p:sp>
      <p:sp>
        <p:nvSpPr>
          <p:cNvPr id="6" name="Content Placeholder 5"/>
          <p:cNvSpPr>
            <a:spLocks noGrp="1"/>
          </p:cNvSpPr>
          <p:nvPr>
            <p:ph sz="quarter" idx="4"/>
          </p:nvPr>
        </p:nvSpPr>
        <p:spPr>
          <a:xfrm>
            <a:off x="24691211" y="10020300"/>
            <a:ext cx="20734777" cy="147383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313CC93-3698-5A4D-8E23-D7756F24C43A}" type="datetimeFigureOut">
              <a:rPr kumimoji="1" lang="ja-JP" altLang="en-US" smtClean="0"/>
              <a:t>2021/3/29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5BBA426-B68B-264F-8076-0DF871565C85}" type="slidenum">
              <a:rPr kumimoji="1" lang="ja-JP" altLang="en-US" smtClean="0"/>
              <a:t>‹#›</a:t>
            </a:fld>
            <a:endParaRPr kumimoji="1" lang="ja-JP" altLang="en-US"/>
          </a:p>
        </p:txBody>
      </p:sp>
    </p:spTree>
    <p:extLst>
      <p:ext uri="{BB962C8B-B14F-4D97-AF65-F5344CB8AC3E}">
        <p14:creationId xmlns:p14="http://schemas.microsoft.com/office/powerpoint/2010/main" val="944014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313CC93-3698-5A4D-8E23-D7756F24C43A}" type="datetimeFigureOut">
              <a:rPr kumimoji="1" lang="ja-JP" altLang="en-US" smtClean="0"/>
              <a:t>2021/3/29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5BBA426-B68B-264F-8076-0DF871565C85}" type="slidenum">
              <a:rPr kumimoji="1" lang="ja-JP" altLang="en-US" smtClean="0"/>
              <a:t>‹#›</a:t>
            </a:fld>
            <a:endParaRPr kumimoji="1" lang="ja-JP" altLang="en-US"/>
          </a:p>
        </p:txBody>
      </p:sp>
    </p:spTree>
    <p:extLst>
      <p:ext uri="{BB962C8B-B14F-4D97-AF65-F5344CB8AC3E}">
        <p14:creationId xmlns:p14="http://schemas.microsoft.com/office/powerpoint/2010/main" val="585504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13CC93-3698-5A4D-8E23-D7756F24C43A}" type="datetimeFigureOut">
              <a:rPr kumimoji="1" lang="ja-JP" altLang="en-US" smtClean="0"/>
              <a:t>2021/3/29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5BBA426-B68B-264F-8076-0DF871565C85}" type="slidenum">
              <a:rPr kumimoji="1" lang="ja-JP" altLang="en-US" smtClean="0"/>
              <a:t>‹#›</a:t>
            </a:fld>
            <a:endParaRPr kumimoji="1" lang="ja-JP" altLang="en-US"/>
          </a:p>
        </p:txBody>
      </p:sp>
    </p:spTree>
    <p:extLst>
      <p:ext uri="{BB962C8B-B14F-4D97-AF65-F5344CB8AC3E}">
        <p14:creationId xmlns:p14="http://schemas.microsoft.com/office/powerpoint/2010/main" val="4227982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3359482" y="1828800"/>
            <a:ext cx="15730484" cy="6400800"/>
          </a:xfrm>
        </p:spPr>
        <p:txBody>
          <a:bodyPr anchor="b"/>
          <a:lstStyle>
            <a:lvl1pPr>
              <a:defRPr sz="12800"/>
            </a:lvl1pPr>
          </a:lstStyle>
          <a:p>
            <a:r>
              <a:rPr lang="ja-JP" altLang="en-US"/>
              <a:t>マスター タイトルの書式設定</a:t>
            </a:r>
            <a:endParaRPr lang="en-US" dirty="0"/>
          </a:p>
        </p:txBody>
      </p:sp>
      <p:sp>
        <p:nvSpPr>
          <p:cNvPr id="3" name="Content Placeholder 2"/>
          <p:cNvSpPr>
            <a:spLocks noGrp="1"/>
          </p:cNvSpPr>
          <p:nvPr>
            <p:ph idx="1"/>
          </p:nvPr>
        </p:nvSpPr>
        <p:spPr>
          <a:xfrm>
            <a:off x="20734777" y="3949702"/>
            <a:ext cx="24691211" cy="19494500"/>
          </a:xfrm>
        </p:spPr>
        <p:txBody>
          <a:bodyPr/>
          <a:lstStyle>
            <a:lvl1pPr>
              <a:defRPr sz="12800"/>
            </a:lvl1pPr>
            <a:lvl2pPr>
              <a:defRPr sz="11200"/>
            </a:lvl2pPr>
            <a:lvl3pPr>
              <a:defRPr sz="9600"/>
            </a:lvl3pPr>
            <a:lvl4pPr>
              <a:defRPr sz="8000"/>
            </a:lvl4pPr>
            <a:lvl5pPr>
              <a:defRPr sz="8000"/>
            </a:lvl5pPr>
            <a:lvl6pPr>
              <a:defRPr sz="8000"/>
            </a:lvl6pPr>
            <a:lvl7pPr>
              <a:defRPr sz="8000"/>
            </a:lvl7pPr>
            <a:lvl8pPr>
              <a:defRPr sz="8000"/>
            </a:lvl8pPr>
            <a:lvl9pPr>
              <a:defRPr sz="8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3359482" y="8229600"/>
            <a:ext cx="15730484" cy="15246352"/>
          </a:xfrm>
        </p:spPr>
        <p:txBody>
          <a:bodyPr/>
          <a:lstStyle>
            <a:lvl1pPr marL="0" indent="0">
              <a:buNone/>
              <a:defRPr sz="6400"/>
            </a:lvl1pPr>
            <a:lvl2pPr marL="1828800" indent="0">
              <a:buNone/>
              <a:defRPr sz="5600"/>
            </a:lvl2pPr>
            <a:lvl3pPr marL="3657600" indent="0">
              <a:buNone/>
              <a:defRPr sz="4800"/>
            </a:lvl3pPr>
            <a:lvl4pPr marL="5486400" indent="0">
              <a:buNone/>
              <a:defRPr sz="4000"/>
            </a:lvl4pPr>
            <a:lvl5pPr marL="7315200" indent="0">
              <a:buNone/>
              <a:defRPr sz="4000"/>
            </a:lvl5pPr>
            <a:lvl6pPr marL="9144000" indent="0">
              <a:buNone/>
              <a:defRPr sz="4000"/>
            </a:lvl6pPr>
            <a:lvl7pPr marL="10972800" indent="0">
              <a:buNone/>
              <a:defRPr sz="4000"/>
            </a:lvl7pPr>
            <a:lvl8pPr marL="12801600" indent="0">
              <a:buNone/>
              <a:defRPr sz="4000"/>
            </a:lvl8pPr>
            <a:lvl9pPr marL="14630400" indent="0">
              <a:buNone/>
              <a:defRPr sz="4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313CC93-3698-5A4D-8E23-D7756F24C43A}" type="datetimeFigureOut">
              <a:rPr kumimoji="1" lang="ja-JP" altLang="en-US" smtClean="0"/>
              <a:t>2021/3/29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5BBA426-B68B-264F-8076-0DF871565C85}" type="slidenum">
              <a:rPr kumimoji="1" lang="ja-JP" altLang="en-US" smtClean="0"/>
              <a:t>‹#›</a:t>
            </a:fld>
            <a:endParaRPr kumimoji="1" lang="ja-JP" altLang="en-US"/>
          </a:p>
        </p:txBody>
      </p:sp>
    </p:spTree>
    <p:extLst>
      <p:ext uri="{BB962C8B-B14F-4D97-AF65-F5344CB8AC3E}">
        <p14:creationId xmlns:p14="http://schemas.microsoft.com/office/powerpoint/2010/main" val="1271124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3359482" y="1828800"/>
            <a:ext cx="15730484" cy="6400800"/>
          </a:xfrm>
        </p:spPr>
        <p:txBody>
          <a:bodyPr anchor="b"/>
          <a:lstStyle>
            <a:lvl1pPr>
              <a:defRPr sz="128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0734777" y="3949702"/>
            <a:ext cx="24691211" cy="19494500"/>
          </a:xfrm>
        </p:spPr>
        <p:txBody>
          <a:bodyPr anchor="t"/>
          <a:lstStyle>
            <a:lvl1pPr marL="0" indent="0">
              <a:buNone/>
              <a:defRPr sz="12800"/>
            </a:lvl1pPr>
            <a:lvl2pPr marL="1828800" indent="0">
              <a:buNone/>
              <a:defRPr sz="11200"/>
            </a:lvl2pPr>
            <a:lvl3pPr marL="3657600" indent="0">
              <a:buNone/>
              <a:defRPr sz="9600"/>
            </a:lvl3pPr>
            <a:lvl4pPr marL="5486400" indent="0">
              <a:buNone/>
              <a:defRPr sz="8000"/>
            </a:lvl4pPr>
            <a:lvl5pPr marL="7315200" indent="0">
              <a:buNone/>
              <a:defRPr sz="8000"/>
            </a:lvl5pPr>
            <a:lvl6pPr marL="9144000" indent="0">
              <a:buNone/>
              <a:defRPr sz="8000"/>
            </a:lvl6pPr>
            <a:lvl7pPr marL="10972800" indent="0">
              <a:buNone/>
              <a:defRPr sz="8000"/>
            </a:lvl7pPr>
            <a:lvl8pPr marL="12801600" indent="0">
              <a:buNone/>
              <a:defRPr sz="8000"/>
            </a:lvl8pPr>
            <a:lvl9pPr marL="14630400" indent="0">
              <a:buNone/>
              <a:defRPr sz="8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3359482" y="8229600"/>
            <a:ext cx="15730484" cy="15246352"/>
          </a:xfrm>
        </p:spPr>
        <p:txBody>
          <a:bodyPr/>
          <a:lstStyle>
            <a:lvl1pPr marL="0" indent="0">
              <a:buNone/>
              <a:defRPr sz="6400"/>
            </a:lvl1pPr>
            <a:lvl2pPr marL="1828800" indent="0">
              <a:buNone/>
              <a:defRPr sz="5600"/>
            </a:lvl2pPr>
            <a:lvl3pPr marL="3657600" indent="0">
              <a:buNone/>
              <a:defRPr sz="4800"/>
            </a:lvl3pPr>
            <a:lvl4pPr marL="5486400" indent="0">
              <a:buNone/>
              <a:defRPr sz="4000"/>
            </a:lvl4pPr>
            <a:lvl5pPr marL="7315200" indent="0">
              <a:buNone/>
              <a:defRPr sz="4000"/>
            </a:lvl5pPr>
            <a:lvl6pPr marL="9144000" indent="0">
              <a:buNone/>
              <a:defRPr sz="4000"/>
            </a:lvl6pPr>
            <a:lvl7pPr marL="10972800" indent="0">
              <a:buNone/>
              <a:defRPr sz="4000"/>
            </a:lvl7pPr>
            <a:lvl8pPr marL="12801600" indent="0">
              <a:buNone/>
              <a:defRPr sz="4000"/>
            </a:lvl8pPr>
            <a:lvl9pPr marL="14630400" indent="0">
              <a:buNone/>
              <a:defRPr sz="4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313CC93-3698-5A4D-8E23-D7756F24C43A}" type="datetimeFigureOut">
              <a:rPr kumimoji="1" lang="ja-JP" altLang="en-US" smtClean="0"/>
              <a:t>2021/3/29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5BBA426-B68B-264F-8076-0DF871565C85}" type="slidenum">
              <a:rPr kumimoji="1" lang="ja-JP" altLang="en-US" smtClean="0"/>
              <a:t>‹#›</a:t>
            </a:fld>
            <a:endParaRPr kumimoji="1" lang="ja-JP" altLang="en-US"/>
          </a:p>
        </p:txBody>
      </p:sp>
    </p:spTree>
    <p:extLst>
      <p:ext uri="{BB962C8B-B14F-4D97-AF65-F5344CB8AC3E}">
        <p14:creationId xmlns:p14="http://schemas.microsoft.com/office/powerpoint/2010/main" val="2607918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353128" y="1460502"/>
            <a:ext cx="42066508" cy="530225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3353128" y="7302500"/>
            <a:ext cx="42066508" cy="1740535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3353127" y="25425402"/>
            <a:ext cx="10973872" cy="1460500"/>
          </a:xfrm>
          <a:prstGeom prst="rect">
            <a:avLst/>
          </a:prstGeom>
        </p:spPr>
        <p:txBody>
          <a:bodyPr vert="horz" lIns="91440" tIns="45720" rIns="91440" bIns="45720" rtlCol="0" anchor="ctr"/>
          <a:lstStyle>
            <a:lvl1pPr algn="l">
              <a:defRPr sz="4800">
                <a:solidFill>
                  <a:schemeClr val="tx1">
                    <a:tint val="75000"/>
                  </a:schemeClr>
                </a:solidFill>
              </a:defRPr>
            </a:lvl1pPr>
          </a:lstStyle>
          <a:p>
            <a:fld id="{0313CC93-3698-5A4D-8E23-D7756F24C43A}" type="datetimeFigureOut">
              <a:rPr kumimoji="1" lang="ja-JP" altLang="en-US" smtClean="0"/>
              <a:t>2021/3/29</a:t>
            </a:fld>
            <a:endParaRPr kumimoji="1" lang="ja-JP" altLang="en-US"/>
          </a:p>
        </p:txBody>
      </p:sp>
      <p:sp>
        <p:nvSpPr>
          <p:cNvPr id="5" name="Footer Placeholder 4"/>
          <p:cNvSpPr>
            <a:spLocks noGrp="1"/>
          </p:cNvSpPr>
          <p:nvPr>
            <p:ph type="ftr" sz="quarter" idx="3"/>
          </p:nvPr>
        </p:nvSpPr>
        <p:spPr>
          <a:xfrm>
            <a:off x="16155978" y="25425402"/>
            <a:ext cx="16460808" cy="1460500"/>
          </a:xfrm>
          <a:prstGeom prst="rect">
            <a:avLst/>
          </a:prstGeom>
        </p:spPr>
        <p:txBody>
          <a:bodyPr vert="horz" lIns="91440" tIns="45720" rIns="91440" bIns="45720" rtlCol="0" anchor="ctr"/>
          <a:lstStyle>
            <a:lvl1pPr algn="ctr">
              <a:defRPr sz="48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34445764" y="25425402"/>
            <a:ext cx="10973872" cy="1460500"/>
          </a:xfrm>
          <a:prstGeom prst="rect">
            <a:avLst/>
          </a:prstGeom>
        </p:spPr>
        <p:txBody>
          <a:bodyPr vert="horz" lIns="91440" tIns="45720" rIns="91440" bIns="45720" rtlCol="0" anchor="ctr"/>
          <a:lstStyle>
            <a:lvl1pPr algn="r">
              <a:defRPr sz="4800">
                <a:solidFill>
                  <a:schemeClr val="tx1">
                    <a:tint val="75000"/>
                  </a:schemeClr>
                </a:solidFill>
              </a:defRPr>
            </a:lvl1pPr>
          </a:lstStyle>
          <a:p>
            <a:fld id="{85BBA426-B68B-264F-8076-0DF871565C85}" type="slidenum">
              <a:rPr kumimoji="1" lang="ja-JP" altLang="en-US" smtClean="0"/>
              <a:t>‹#›</a:t>
            </a:fld>
            <a:endParaRPr kumimoji="1" lang="ja-JP" altLang="en-US"/>
          </a:p>
        </p:txBody>
      </p:sp>
    </p:spTree>
    <p:extLst>
      <p:ext uri="{BB962C8B-B14F-4D97-AF65-F5344CB8AC3E}">
        <p14:creationId xmlns:p14="http://schemas.microsoft.com/office/powerpoint/2010/main" val="3566785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657600" rtl="0" eaLnBrk="1" latinLnBrk="0" hangingPunct="1">
        <a:lnSpc>
          <a:spcPct val="90000"/>
        </a:lnSpc>
        <a:spcBef>
          <a:spcPct val="0"/>
        </a:spcBef>
        <a:buNone/>
        <a:defRPr kumimoji="1" sz="17600" kern="1200">
          <a:solidFill>
            <a:schemeClr val="tx1"/>
          </a:solidFill>
          <a:latin typeface="+mj-lt"/>
          <a:ea typeface="+mj-ea"/>
          <a:cs typeface="+mj-cs"/>
        </a:defRPr>
      </a:lvl1pPr>
    </p:titleStyle>
    <p:bodyStyle>
      <a:lvl1pPr marL="914400" indent="-914400" algn="l" defTabSz="3657600" rtl="0" eaLnBrk="1" latinLnBrk="0" hangingPunct="1">
        <a:lnSpc>
          <a:spcPct val="90000"/>
        </a:lnSpc>
        <a:spcBef>
          <a:spcPts val="4000"/>
        </a:spcBef>
        <a:buFont typeface="Arial" panose="020B0604020202020204" pitchFamily="34" charset="0"/>
        <a:buChar char="•"/>
        <a:defRPr kumimoji="1" sz="11200" kern="1200">
          <a:solidFill>
            <a:schemeClr val="tx1"/>
          </a:solidFill>
          <a:latin typeface="+mn-lt"/>
          <a:ea typeface="+mn-ea"/>
          <a:cs typeface="+mn-cs"/>
        </a:defRPr>
      </a:lvl1pPr>
      <a:lvl2pPr marL="2743200" indent="-914400" algn="l" defTabSz="3657600" rtl="0" eaLnBrk="1" latinLnBrk="0" hangingPunct="1">
        <a:lnSpc>
          <a:spcPct val="90000"/>
        </a:lnSpc>
        <a:spcBef>
          <a:spcPts val="2000"/>
        </a:spcBef>
        <a:buFont typeface="Arial" panose="020B0604020202020204" pitchFamily="34" charset="0"/>
        <a:buChar char="•"/>
        <a:defRPr kumimoji="1" sz="9600" kern="1200">
          <a:solidFill>
            <a:schemeClr val="tx1"/>
          </a:solidFill>
          <a:latin typeface="+mn-lt"/>
          <a:ea typeface="+mn-ea"/>
          <a:cs typeface="+mn-cs"/>
        </a:defRPr>
      </a:lvl2pPr>
      <a:lvl3pPr marL="4572000" indent="-914400" algn="l" defTabSz="3657600" rtl="0" eaLnBrk="1" latinLnBrk="0" hangingPunct="1">
        <a:lnSpc>
          <a:spcPct val="90000"/>
        </a:lnSpc>
        <a:spcBef>
          <a:spcPts val="2000"/>
        </a:spcBef>
        <a:buFont typeface="Arial" panose="020B0604020202020204" pitchFamily="34" charset="0"/>
        <a:buChar char="•"/>
        <a:defRPr kumimoji="1" sz="8000" kern="1200">
          <a:solidFill>
            <a:schemeClr val="tx1"/>
          </a:solidFill>
          <a:latin typeface="+mn-lt"/>
          <a:ea typeface="+mn-ea"/>
          <a:cs typeface="+mn-cs"/>
        </a:defRPr>
      </a:lvl3pPr>
      <a:lvl4pPr marL="6400800" indent="-914400" algn="l" defTabSz="3657600" rtl="0" eaLnBrk="1" latinLnBrk="0" hangingPunct="1">
        <a:lnSpc>
          <a:spcPct val="90000"/>
        </a:lnSpc>
        <a:spcBef>
          <a:spcPts val="2000"/>
        </a:spcBef>
        <a:buFont typeface="Arial" panose="020B0604020202020204" pitchFamily="34" charset="0"/>
        <a:buChar char="•"/>
        <a:defRPr kumimoji="1" sz="7200" kern="1200">
          <a:solidFill>
            <a:schemeClr val="tx1"/>
          </a:solidFill>
          <a:latin typeface="+mn-lt"/>
          <a:ea typeface="+mn-ea"/>
          <a:cs typeface="+mn-cs"/>
        </a:defRPr>
      </a:lvl4pPr>
      <a:lvl5pPr marL="8229600" indent="-914400" algn="l" defTabSz="3657600" rtl="0" eaLnBrk="1" latinLnBrk="0" hangingPunct="1">
        <a:lnSpc>
          <a:spcPct val="90000"/>
        </a:lnSpc>
        <a:spcBef>
          <a:spcPts val="2000"/>
        </a:spcBef>
        <a:buFont typeface="Arial" panose="020B0604020202020204" pitchFamily="34" charset="0"/>
        <a:buChar char="•"/>
        <a:defRPr kumimoji="1" sz="7200" kern="1200">
          <a:solidFill>
            <a:schemeClr val="tx1"/>
          </a:solidFill>
          <a:latin typeface="+mn-lt"/>
          <a:ea typeface="+mn-ea"/>
          <a:cs typeface="+mn-cs"/>
        </a:defRPr>
      </a:lvl5pPr>
      <a:lvl6pPr marL="10058400" indent="-914400" algn="l" defTabSz="3657600" rtl="0" eaLnBrk="1" latinLnBrk="0" hangingPunct="1">
        <a:lnSpc>
          <a:spcPct val="90000"/>
        </a:lnSpc>
        <a:spcBef>
          <a:spcPts val="2000"/>
        </a:spcBef>
        <a:buFont typeface="Arial" panose="020B0604020202020204" pitchFamily="34" charset="0"/>
        <a:buChar char="•"/>
        <a:defRPr kumimoji="1" sz="7200" kern="1200">
          <a:solidFill>
            <a:schemeClr val="tx1"/>
          </a:solidFill>
          <a:latin typeface="+mn-lt"/>
          <a:ea typeface="+mn-ea"/>
          <a:cs typeface="+mn-cs"/>
        </a:defRPr>
      </a:lvl6pPr>
      <a:lvl7pPr marL="11887200" indent="-914400" algn="l" defTabSz="3657600" rtl="0" eaLnBrk="1" latinLnBrk="0" hangingPunct="1">
        <a:lnSpc>
          <a:spcPct val="90000"/>
        </a:lnSpc>
        <a:spcBef>
          <a:spcPts val="2000"/>
        </a:spcBef>
        <a:buFont typeface="Arial" panose="020B0604020202020204" pitchFamily="34" charset="0"/>
        <a:buChar char="•"/>
        <a:defRPr kumimoji="1" sz="7200" kern="1200">
          <a:solidFill>
            <a:schemeClr val="tx1"/>
          </a:solidFill>
          <a:latin typeface="+mn-lt"/>
          <a:ea typeface="+mn-ea"/>
          <a:cs typeface="+mn-cs"/>
        </a:defRPr>
      </a:lvl7pPr>
      <a:lvl8pPr marL="13716000" indent="-914400" algn="l" defTabSz="3657600" rtl="0" eaLnBrk="1" latinLnBrk="0" hangingPunct="1">
        <a:lnSpc>
          <a:spcPct val="90000"/>
        </a:lnSpc>
        <a:spcBef>
          <a:spcPts val="2000"/>
        </a:spcBef>
        <a:buFont typeface="Arial" panose="020B0604020202020204" pitchFamily="34" charset="0"/>
        <a:buChar char="•"/>
        <a:defRPr kumimoji="1" sz="7200" kern="1200">
          <a:solidFill>
            <a:schemeClr val="tx1"/>
          </a:solidFill>
          <a:latin typeface="+mn-lt"/>
          <a:ea typeface="+mn-ea"/>
          <a:cs typeface="+mn-cs"/>
        </a:defRPr>
      </a:lvl8pPr>
      <a:lvl9pPr marL="15544800" indent="-914400" algn="l" defTabSz="3657600" rtl="0" eaLnBrk="1" latinLnBrk="0" hangingPunct="1">
        <a:lnSpc>
          <a:spcPct val="90000"/>
        </a:lnSpc>
        <a:spcBef>
          <a:spcPts val="2000"/>
        </a:spcBef>
        <a:buFont typeface="Arial" panose="020B0604020202020204" pitchFamily="34" charset="0"/>
        <a:buChar char="•"/>
        <a:defRPr kumimoji="1" sz="7200" kern="1200">
          <a:solidFill>
            <a:schemeClr val="tx1"/>
          </a:solidFill>
          <a:latin typeface="+mn-lt"/>
          <a:ea typeface="+mn-ea"/>
          <a:cs typeface="+mn-cs"/>
        </a:defRPr>
      </a:lvl9pPr>
    </p:bodyStyle>
    <p:otherStyle>
      <a:defPPr>
        <a:defRPr lang="en-US"/>
      </a:defPPr>
      <a:lvl1pPr marL="0" algn="l" defTabSz="3657600" rtl="0" eaLnBrk="1" latinLnBrk="0" hangingPunct="1">
        <a:defRPr kumimoji="1" sz="7200" kern="1200">
          <a:solidFill>
            <a:schemeClr val="tx1"/>
          </a:solidFill>
          <a:latin typeface="+mn-lt"/>
          <a:ea typeface="+mn-ea"/>
          <a:cs typeface="+mn-cs"/>
        </a:defRPr>
      </a:lvl1pPr>
      <a:lvl2pPr marL="1828800" algn="l" defTabSz="3657600" rtl="0" eaLnBrk="1" latinLnBrk="0" hangingPunct="1">
        <a:defRPr kumimoji="1" sz="7200" kern="1200">
          <a:solidFill>
            <a:schemeClr val="tx1"/>
          </a:solidFill>
          <a:latin typeface="+mn-lt"/>
          <a:ea typeface="+mn-ea"/>
          <a:cs typeface="+mn-cs"/>
        </a:defRPr>
      </a:lvl2pPr>
      <a:lvl3pPr marL="3657600" algn="l" defTabSz="3657600" rtl="0" eaLnBrk="1" latinLnBrk="0" hangingPunct="1">
        <a:defRPr kumimoji="1" sz="7200" kern="1200">
          <a:solidFill>
            <a:schemeClr val="tx1"/>
          </a:solidFill>
          <a:latin typeface="+mn-lt"/>
          <a:ea typeface="+mn-ea"/>
          <a:cs typeface="+mn-cs"/>
        </a:defRPr>
      </a:lvl3pPr>
      <a:lvl4pPr marL="5486400" algn="l" defTabSz="3657600" rtl="0" eaLnBrk="1" latinLnBrk="0" hangingPunct="1">
        <a:defRPr kumimoji="1" sz="7200" kern="1200">
          <a:solidFill>
            <a:schemeClr val="tx1"/>
          </a:solidFill>
          <a:latin typeface="+mn-lt"/>
          <a:ea typeface="+mn-ea"/>
          <a:cs typeface="+mn-cs"/>
        </a:defRPr>
      </a:lvl4pPr>
      <a:lvl5pPr marL="7315200" algn="l" defTabSz="3657600" rtl="0" eaLnBrk="1" latinLnBrk="0" hangingPunct="1">
        <a:defRPr kumimoji="1" sz="7200" kern="1200">
          <a:solidFill>
            <a:schemeClr val="tx1"/>
          </a:solidFill>
          <a:latin typeface="+mn-lt"/>
          <a:ea typeface="+mn-ea"/>
          <a:cs typeface="+mn-cs"/>
        </a:defRPr>
      </a:lvl5pPr>
      <a:lvl6pPr marL="9144000" algn="l" defTabSz="3657600" rtl="0" eaLnBrk="1" latinLnBrk="0" hangingPunct="1">
        <a:defRPr kumimoji="1" sz="7200" kern="1200">
          <a:solidFill>
            <a:schemeClr val="tx1"/>
          </a:solidFill>
          <a:latin typeface="+mn-lt"/>
          <a:ea typeface="+mn-ea"/>
          <a:cs typeface="+mn-cs"/>
        </a:defRPr>
      </a:lvl6pPr>
      <a:lvl7pPr marL="10972800" algn="l" defTabSz="3657600" rtl="0" eaLnBrk="1" latinLnBrk="0" hangingPunct="1">
        <a:defRPr kumimoji="1" sz="7200" kern="1200">
          <a:solidFill>
            <a:schemeClr val="tx1"/>
          </a:solidFill>
          <a:latin typeface="+mn-lt"/>
          <a:ea typeface="+mn-ea"/>
          <a:cs typeface="+mn-cs"/>
        </a:defRPr>
      </a:lvl7pPr>
      <a:lvl8pPr marL="12801600" algn="l" defTabSz="3657600" rtl="0" eaLnBrk="1" latinLnBrk="0" hangingPunct="1">
        <a:defRPr kumimoji="1" sz="7200" kern="1200">
          <a:solidFill>
            <a:schemeClr val="tx1"/>
          </a:solidFill>
          <a:latin typeface="+mn-lt"/>
          <a:ea typeface="+mn-ea"/>
          <a:cs typeface="+mn-cs"/>
        </a:defRPr>
      </a:lvl8pPr>
      <a:lvl9pPr marL="14630400" algn="l" defTabSz="3657600" rtl="0" eaLnBrk="1" latinLnBrk="0" hangingPunct="1">
        <a:defRPr kumimoji="1" sz="7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alpha val="29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7593180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79EE75704CA6843AD0B44C72D83AEAF" ma:contentTypeVersion="9" ma:contentTypeDescription="新しいドキュメントを作成します。" ma:contentTypeScope="" ma:versionID="39ea44d2b98a0a0d67de4ba52eaafd17">
  <xsd:schema xmlns:xsd="http://www.w3.org/2001/XMLSchema" xmlns:xs="http://www.w3.org/2001/XMLSchema" xmlns:p="http://schemas.microsoft.com/office/2006/metadata/properties" xmlns:ns2="cbe248c0-064b-42d4-8582-a711ab0e4df4" xmlns:ns3="8033a1b6-dcc0-4b92-bbca-128c2bdb6c7f" targetNamespace="http://schemas.microsoft.com/office/2006/metadata/properties" ma:root="true" ma:fieldsID="1c1b141171a4d84f061c537dd2342004" ns2:_="" ns3:_="">
    <xsd:import namespace="cbe248c0-064b-42d4-8582-a711ab0e4df4"/>
    <xsd:import namespace="8033a1b6-dcc0-4b92-bbca-128c2bdb6c7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be248c0-064b-42d4-8582-a711ab0e4df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033a1b6-dcc0-4b92-bbca-128c2bdb6c7f" elementFormDefault="qualified">
    <xsd:import namespace="http://schemas.microsoft.com/office/2006/documentManagement/types"/>
    <xsd:import namespace="http://schemas.microsoft.com/office/infopath/2007/PartnerControls"/>
    <xsd:element name="SharedWithUsers" ma:index="15"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8A50870-B7CA-45A5-A2AA-65346A6BA6B3}"/>
</file>

<file path=customXml/itemProps2.xml><?xml version="1.0" encoding="utf-8"?>
<ds:datastoreItem xmlns:ds="http://schemas.openxmlformats.org/officeDocument/2006/customXml" ds:itemID="{2E0B3F4E-107D-423B-9F46-2A9360424461}"/>
</file>

<file path=customXml/itemProps3.xml><?xml version="1.0" encoding="utf-8"?>
<ds:datastoreItem xmlns:ds="http://schemas.openxmlformats.org/officeDocument/2006/customXml" ds:itemID="{26C65751-12C7-401A-BB12-FD5A96B5568D}"/>
</file>

<file path=docProps/app.xml><?xml version="1.0" encoding="utf-8"?>
<Properties xmlns="http://schemas.openxmlformats.org/officeDocument/2006/extended-properties" xmlns:vt="http://schemas.openxmlformats.org/officeDocument/2006/docPropsVTypes">
  <Template>Office Theme</Template>
  <TotalTime>192</TotalTime>
  <Words>0</Words>
  <Application>Microsoft Macintosh PowerPoint</Application>
  <PresentationFormat>ユーザー設定</PresentationFormat>
  <Paragraphs>0</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宍戸</dc:creator>
  <cp:lastModifiedBy>大野 暁津</cp:lastModifiedBy>
  <cp:revision>15</cp:revision>
  <dcterms:created xsi:type="dcterms:W3CDTF">2020-09-04T02:47:01Z</dcterms:created>
  <dcterms:modified xsi:type="dcterms:W3CDTF">2021-03-29T07:51:01Z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dc55989-3c9e-4466-8514-eac6f80f6373_Enabled">
    <vt:lpwstr>True</vt:lpwstr>
  </property>
  <property fmtid="{D5CDD505-2E9C-101B-9397-08002B2CF9AE}" pid="3" name="MSIP_Label_ddc55989-3c9e-4466-8514-eac6f80f6373_SiteId">
    <vt:lpwstr>18a7fec8-652f-409b-8369-272d9ce80620</vt:lpwstr>
  </property>
  <property fmtid="{D5CDD505-2E9C-101B-9397-08002B2CF9AE}" pid="4" name="MSIP_Label_ddc55989-3c9e-4466-8514-eac6f80f6373_Owner">
    <vt:lpwstr>takahiro.yamamoto@aist.go.jp</vt:lpwstr>
  </property>
  <property fmtid="{D5CDD505-2E9C-101B-9397-08002B2CF9AE}" pid="5" name="MSIP_Label_ddc55989-3c9e-4466-8514-eac6f80f6373_SetDate">
    <vt:lpwstr>2020-09-09T01:12:15.5148927Z</vt:lpwstr>
  </property>
  <property fmtid="{D5CDD505-2E9C-101B-9397-08002B2CF9AE}" pid="6" name="MSIP_Label_ddc55989-3c9e-4466-8514-eac6f80f6373_Name">
    <vt:lpwstr>No Restrictions</vt:lpwstr>
  </property>
  <property fmtid="{D5CDD505-2E9C-101B-9397-08002B2CF9AE}" pid="7" name="MSIP_Label_ddc55989-3c9e-4466-8514-eac6f80f6373_Application">
    <vt:lpwstr>Microsoft Azure Information Protection</vt:lpwstr>
  </property>
  <property fmtid="{D5CDD505-2E9C-101B-9397-08002B2CF9AE}" pid="8" name="MSIP_Label_ddc55989-3c9e-4466-8514-eac6f80f6373_ActionId">
    <vt:lpwstr>d2fa07c5-0da9-4a4a-8683-f236349ef13e</vt:lpwstr>
  </property>
  <property fmtid="{D5CDD505-2E9C-101B-9397-08002B2CF9AE}" pid="9" name="MSIP_Label_ddc55989-3c9e-4466-8514-eac6f80f6373_Extended_MSFT_Method">
    <vt:lpwstr>Manual</vt:lpwstr>
  </property>
  <property fmtid="{D5CDD505-2E9C-101B-9397-08002B2CF9AE}" pid="10" name="Sensitivity">
    <vt:lpwstr>No Restrictions</vt:lpwstr>
  </property>
  <property fmtid="{D5CDD505-2E9C-101B-9397-08002B2CF9AE}" pid="11" name="ContentTypeId">
    <vt:lpwstr>0x010100D79EE75704CA6843AD0B44C72D83AEAF</vt:lpwstr>
  </property>
</Properties>
</file>